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80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2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23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39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85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5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2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30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35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0145B-C498-4A2B-85CE-1D1BEF1737E1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B5CC-4CED-4F8F-9C23-BD3ECFCEEB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3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10" y="0"/>
            <a:ext cx="915651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6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32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85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49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889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500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Wicomico County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PLUCKETT</dc:creator>
  <cp:lastModifiedBy>pluckett</cp:lastModifiedBy>
  <cp:revision>6</cp:revision>
  <dcterms:created xsi:type="dcterms:W3CDTF">2012-11-26T15:03:51Z</dcterms:created>
  <dcterms:modified xsi:type="dcterms:W3CDTF">2014-04-30T12:24:47Z</dcterms:modified>
</cp:coreProperties>
</file>